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0" r:id="rId6"/>
    <p:sldId id="264" r:id="rId7"/>
    <p:sldId id="261" r:id="rId8"/>
    <p:sldId id="262" r:id="rId9"/>
    <p:sldId id="263" r:id="rId10"/>
  </p:sldIdLst>
  <p:sldSz cx="12192000" cy="6858000"/>
  <p:notesSz cx="9944100" cy="6805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832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7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Reiner" userId="1d1224c7-7eb2-4275-a2c7-bfe5d8a2f7fb" providerId="ADAL" clId="{592C29B4-E5D3-4830-A8FD-256046704288}"/>
    <pc:docChg chg="custSel modSld">
      <pc:chgData name="Nicola Reiner" userId="1d1224c7-7eb2-4275-a2c7-bfe5d8a2f7fb" providerId="ADAL" clId="{592C29B4-E5D3-4830-A8FD-256046704288}" dt="2022-06-17T07:01:56.594" v="771" actId="404"/>
      <pc:docMkLst>
        <pc:docMk/>
      </pc:docMkLst>
      <pc:sldChg chg="addSp modSp">
        <pc:chgData name="Nicola Reiner" userId="1d1224c7-7eb2-4275-a2c7-bfe5d8a2f7fb" providerId="ADAL" clId="{592C29B4-E5D3-4830-A8FD-256046704288}" dt="2022-06-17T06:56:50.335" v="394" actId="20577"/>
        <pc:sldMkLst>
          <pc:docMk/>
          <pc:sldMk cId="3723884947" sldId="257"/>
        </pc:sldMkLst>
        <pc:spChg chg="mod">
          <ac:chgData name="Nicola Reiner" userId="1d1224c7-7eb2-4275-a2c7-bfe5d8a2f7fb" providerId="ADAL" clId="{592C29B4-E5D3-4830-A8FD-256046704288}" dt="2022-06-17T06:56:50.335" v="394" actId="20577"/>
          <ac:spMkLst>
            <pc:docMk/>
            <pc:sldMk cId="3723884947" sldId="257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6:53:45.881" v="81" actId="20577"/>
          <ac:spMkLst>
            <pc:docMk/>
            <pc:sldMk cId="3723884947" sldId="257"/>
            <ac:spMk id="3" creationId="{A2403957-82ED-4162-93BF-8F7B248F4C36}"/>
          </ac:spMkLst>
        </pc:spChg>
      </pc:sldChg>
      <pc:sldChg chg="addSp modSp">
        <pc:chgData name="Nicola Reiner" userId="1d1224c7-7eb2-4275-a2c7-bfe5d8a2f7fb" providerId="ADAL" clId="{592C29B4-E5D3-4830-A8FD-256046704288}" dt="2022-06-17T06:56:54.140" v="396" actId="20577"/>
        <pc:sldMkLst>
          <pc:docMk/>
          <pc:sldMk cId="3394141837" sldId="260"/>
        </pc:sldMkLst>
        <pc:spChg chg="mod">
          <ac:chgData name="Nicola Reiner" userId="1d1224c7-7eb2-4275-a2c7-bfe5d8a2f7fb" providerId="ADAL" clId="{592C29B4-E5D3-4830-A8FD-256046704288}" dt="2022-06-17T06:56:54.140" v="396" actId="20577"/>
          <ac:spMkLst>
            <pc:docMk/>
            <pc:sldMk cId="3394141837" sldId="260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6:54:37.754" v="171" actId="404"/>
          <ac:spMkLst>
            <pc:docMk/>
            <pc:sldMk cId="3394141837" sldId="260"/>
            <ac:spMk id="3" creationId="{7862E14F-FC39-4247-9375-18E1CF06C4B9}"/>
          </ac:spMkLst>
        </pc:spChg>
      </pc:sldChg>
      <pc:sldChg chg="addSp modSp">
        <pc:chgData name="Nicola Reiner" userId="1d1224c7-7eb2-4275-a2c7-bfe5d8a2f7fb" providerId="ADAL" clId="{592C29B4-E5D3-4830-A8FD-256046704288}" dt="2022-06-17T06:57:05.326" v="400" actId="20577"/>
        <pc:sldMkLst>
          <pc:docMk/>
          <pc:sldMk cId="3877502942" sldId="261"/>
        </pc:sldMkLst>
        <pc:spChg chg="mod">
          <ac:chgData name="Nicola Reiner" userId="1d1224c7-7eb2-4275-a2c7-bfe5d8a2f7fb" providerId="ADAL" clId="{592C29B4-E5D3-4830-A8FD-256046704288}" dt="2022-06-17T06:57:05.326" v="400" actId="20577"/>
          <ac:spMkLst>
            <pc:docMk/>
            <pc:sldMk cId="3877502942" sldId="261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6:56:43.676" v="392" actId="404"/>
          <ac:spMkLst>
            <pc:docMk/>
            <pc:sldMk cId="3877502942" sldId="261"/>
            <ac:spMk id="3" creationId="{1FB69697-6D96-4284-849E-3936B881240A}"/>
          </ac:spMkLst>
        </pc:spChg>
      </pc:sldChg>
      <pc:sldChg chg="addSp modSp">
        <pc:chgData name="Nicola Reiner" userId="1d1224c7-7eb2-4275-a2c7-bfe5d8a2f7fb" providerId="ADAL" clId="{592C29B4-E5D3-4830-A8FD-256046704288}" dt="2022-06-17T07:00:54.440" v="669" actId="1076"/>
        <pc:sldMkLst>
          <pc:docMk/>
          <pc:sldMk cId="958882067" sldId="262"/>
        </pc:sldMkLst>
        <pc:spChg chg="mod">
          <ac:chgData name="Nicola Reiner" userId="1d1224c7-7eb2-4275-a2c7-bfe5d8a2f7fb" providerId="ADAL" clId="{592C29B4-E5D3-4830-A8FD-256046704288}" dt="2022-06-17T06:57:09.455" v="402" actId="20577"/>
          <ac:spMkLst>
            <pc:docMk/>
            <pc:sldMk cId="958882067" sldId="262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7:00:54.440" v="669" actId="1076"/>
          <ac:spMkLst>
            <pc:docMk/>
            <pc:sldMk cId="958882067" sldId="262"/>
            <ac:spMk id="3" creationId="{208225DA-9AFF-47B9-B055-C40FBBFBE3C3}"/>
          </ac:spMkLst>
        </pc:spChg>
      </pc:sldChg>
      <pc:sldChg chg="addSp modSp">
        <pc:chgData name="Nicola Reiner" userId="1d1224c7-7eb2-4275-a2c7-bfe5d8a2f7fb" providerId="ADAL" clId="{592C29B4-E5D3-4830-A8FD-256046704288}" dt="2022-06-17T07:01:56.594" v="771" actId="404"/>
        <pc:sldMkLst>
          <pc:docMk/>
          <pc:sldMk cId="186905988" sldId="263"/>
        </pc:sldMkLst>
        <pc:spChg chg="mod">
          <ac:chgData name="Nicola Reiner" userId="1d1224c7-7eb2-4275-a2c7-bfe5d8a2f7fb" providerId="ADAL" clId="{592C29B4-E5D3-4830-A8FD-256046704288}" dt="2022-06-17T06:57:13.997" v="404" actId="20577"/>
          <ac:spMkLst>
            <pc:docMk/>
            <pc:sldMk cId="186905988" sldId="263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7:01:56.594" v="771" actId="404"/>
          <ac:spMkLst>
            <pc:docMk/>
            <pc:sldMk cId="186905988" sldId="263"/>
            <ac:spMk id="3" creationId="{02E5943E-27FC-4CFF-84CC-D965E1E81285}"/>
          </ac:spMkLst>
        </pc:spChg>
      </pc:sldChg>
      <pc:sldChg chg="addSp modSp">
        <pc:chgData name="Nicola Reiner" userId="1d1224c7-7eb2-4275-a2c7-bfe5d8a2f7fb" providerId="ADAL" clId="{592C29B4-E5D3-4830-A8FD-256046704288}" dt="2022-06-17T06:56:58.845" v="398" actId="20577"/>
        <pc:sldMkLst>
          <pc:docMk/>
          <pc:sldMk cId="3439201475" sldId="264"/>
        </pc:sldMkLst>
        <pc:spChg chg="mod">
          <ac:chgData name="Nicola Reiner" userId="1d1224c7-7eb2-4275-a2c7-bfe5d8a2f7fb" providerId="ADAL" clId="{592C29B4-E5D3-4830-A8FD-256046704288}" dt="2022-06-17T06:56:58.845" v="398" actId="20577"/>
          <ac:spMkLst>
            <pc:docMk/>
            <pc:sldMk cId="3439201475" sldId="264"/>
            <ac:spMk id="2" creationId="{00000000-0000-0000-0000-000000000000}"/>
          </ac:spMkLst>
        </pc:spChg>
        <pc:spChg chg="add mod">
          <ac:chgData name="Nicola Reiner" userId="1d1224c7-7eb2-4275-a2c7-bfe5d8a2f7fb" providerId="ADAL" clId="{592C29B4-E5D3-4830-A8FD-256046704288}" dt="2022-06-17T06:55:28.794" v="249" actId="20577"/>
          <ac:spMkLst>
            <pc:docMk/>
            <pc:sldMk cId="3439201475" sldId="264"/>
            <ac:spMk id="3" creationId="{17353586-4D24-4765-9FFF-75AA557E5740}"/>
          </ac:spMkLst>
        </pc:spChg>
      </pc:sldChg>
    </pc:docChg>
  </pc:docChgLst>
  <pc:docChgLst>
    <pc:chgData name="Nicola Reiner" userId="1d1224c7-7eb2-4275-a2c7-bfe5d8a2f7fb" providerId="ADAL" clId="{B3BCC0CB-AEC4-4A57-B6D4-9F48C5F1FDFF}"/>
    <pc:docChg chg="undo custSel addSld delSld modSld sldOrd">
      <pc:chgData name="Nicola Reiner" userId="1d1224c7-7eb2-4275-a2c7-bfe5d8a2f7fb" providerId="ADAL" clId="{B3BCC0CB-AEC4-4A57-B6D4-9F48C5F1FDFF}" dt="2022-06-15T09:30:00.093" v="215"/>
      <pc:docMkLst>
        <pc:docMk/>
      </pc:docMkLst>
      <pc:sldChg chg="addSp delSp modSp mod">
        <pc:chgData name="Nicola Reiner" userId="1d1224c7-7eb2-4275-a2c7-bfe5d8a2f7fb" providerId="ADAL" clId="{B3BCC0CB-AEC4-4A57-B6D4-9F48C5F1FDFF}" dt="2022-06-15T09:29:33.860" v="210"/>
        <pc:sldMkLst>
          <pc:docMk/>
          <pc:sldMk cId="3723884947" sldId="257"/>
        </pc:sldMkLst>
        <pc:spChg chg="mod">
          <ac:chgData name="Nicola Reiner" userId="1d1224c7-7eb2-4275-a2c7-bfe5d8a2f7fb" providerId="ADAL" clId="{B3BCC0CB-AEC4-4A57-B6D4-9F48C5F1FDFF}" dt="2022-06-15T09:18:38.428" v="123" actId="403"/>
          <ac:spMkLst>
            <pc:docMk/>
            <pc:sldMk cId="3723884947" sldId="257"/>
            <ac:spMk id="2" creationId="{00000000-0000-0000-0000-000000000000}"/>
          </ac:spMkLst>
        </pc:spChg>
        <pc:spChg chg="add del mod">
          <ac:chgData name="Nicola Reiner" userId="1d1224c7-7eb2-4275-a2c7-bfe5d8a2f7fb" providerId="ADAL" clId="{B3BCC0CB-AEC4-4A57-B6D4-9F48C5F1FDFF}" dt="2022-06-15T09:22:58.824" v="142"/>
          <ac:spMkLst>
            <pc:docMk/>
            <pc:sldMk cId="3723884947" sldId="257"/>
            <ac:spMk id="4" creationId="{E46E9237-1603-EAD8-FAF9-DBF83D6E01BC}"/>
          </ac:spMkLst>
        </pc:spChg>
        <pc:spChg chg="mod">
          <ac:chgData name="Nicola Reiner" userId="1d1224c7-7eb2-4275-a2c7-bfe5d8a2f7fb" providerId="ADAL" clId="{B3BCC0CB-AEC4-4A57-B6D4-9F48C5F1FDFF}" dt="2022-06-15T09:29:33.860" v="210"/>
          <ac:spMkLst>
            <pc:docMk/>
            <pc:sldMk cId="3723884947" sldId="257"/>
            <ac:spMk id="7" creationId="{00000000-0000-0000-0000-000000000000}"/>
          </ac:spMkLst>
        </pc:spChg>
        <pc:spChg chg="add del mod">
          <ac:chgData name="Nicola Reiner" userId="1d1224c7-7eb2-4275-a2c7-bfe5d8a2f7fb" providerId="ADAL" clId="{B3BCC0CB-AEC4-4A57-B6D4-9F48C5F1FDFF}" dt="2022-06-15T09:23:07.443" v="145"/>
          <ac:spMkLst>
            <pc:docMk/>
            <pc:sldMk cId="3723884947" sldId="257"/>
            <ac:spMk id="9" creationId="{97A38226-3D88-6160-8F42-368B78D913E8}"/>
          </ac:spMkLst>
        </pc:spChg>
        <pc:picChg chg="del">
          <ac:chgData name="Nicola Reiner" userId="1d1224c7-7eb2-4275-a2c7-bfe5d8a2f7fb" providerId="ADAL" clId="{B3BCC0CB-AEC4-4A57-B6D4-9F48C5F1FDFF}" dt="2022-06-15T09:22:27.763" v="130" actId="478"/>
          <ac:picMkLst>
            <pc:docMk/>
            <pc:sldMk cId="3723884947" sldId="257"/>
            <ac:picMk id="5" creationId="{00000000-0000-0000-0000-000000000000}"/>
          </ac:picMkLst>
        </pc:picChg>
        <pc:picChg chg="del">
          <ac:chgData name="Nicola Reiner" userId="1d1224c7-7eb2-4275-a2c7-bfe5d8a2f7fb" providerId="ADAL" clId="{B3BCC0CB-AEC4-4A57-B6D4-9F48C5F1FDFF}" dt="2022-06-15T09:22:28.597" v="131" actId="478"/>
          <ac:picMkLst>
            <pc:docMk/>
            <pc:sldMk cId="3723884947" sldId="257"/>
            <ac:picMk id="6" creationId="{00000000-0000-0000-0000-000000000000}"/>
          </ac:picMkLst>
        </pc:picChg>
        <pc:picChg chg="add mod">
          <ac:chgData name="Nicola Reiner" userId="1d1224c7-7eb2-4275-a2c7-bfe5d8a2f7fb" providerId="ADAL" clId="{B3BCC0CB-AEC4-4A57-B6D4-9F48C5F1FDFF}" dt="2022-06-15T09:23:02.335" v="144" actId="962"/>
          <ac:picMkLst>
            <pc:docMk/>
            <pc:sldMk cId="3723884947" sldId="257"/>
            <ac:picMk id="11" creationId="{9334F555-5ABD-A5D5-E294-C37922A69FFD}"/>
          </ac:picMkLst>
        </pc:picChg>
        <pc:picChg chg="add mod">
          <ac:chgData name="Nicola Reiner" userId="1d1224c7-7eb2-4275-a2c7-bfe5d8a2f7fb" providerId="ADAL" clId="{B3BCC0CB-AEC4-4A57-B6D4-9F48C5F1FDFF}" dt="2022-06-15T09:23:09.718" v="147" actId="962"/>
          <ac:picMkLst>
            <pc:docMk/>
            <pc:sldMk cId="3723884947" sldId="257"/>
            <ac:picMk id="13" creationId="{D9F426D0-FF02-2D17-23FD-8A8FE2DA48C1}"/>
          </ac:picMkLst>
        </pc:picChg>
      </pc:sldChg>
      <pc:sldChg chg="addSp delSp modSp add del mod">
        <pc:chgData name="Nicola Reiner" userId="1d1224c7-7eb2-4275-a2c7-bfe5d8a2f7fb" providerId="ADAL" clId="{B3BCC0CB-AEC4-4A57-B6D4-9F48C5F1FDFF}" dt="2022-06-15T09:29:39.247" v="211"/>
        <pc:sldMkLst>
          <pc:docMk/>
          <pc:sldMk cId="3394141837" sldId="260"/>
        </pc:sldMkLst>
        <pc:spChg chg="add del mod">
          <ac:chgData name="Nicola Reiner" userId="1d1224c7-7eb2-4275-a2c7-bfe5d8a2f7fb" providerId="ADAL" clId="{B3BCC0CB-AEC4-4A57-B6D4-9F48C5F1FDFF}" dt="2022-06-15T09:25:10.514" v="164"/>
          <ac:spMkLst>
            <pc:docMk/>
            <pc:sldMk cId="3394141837" sldId="260"/>
            <ac:spMk id="4" creationId="{03EC7695-C3B5-EB1E-6C63-79132C15C213}"/>
          </ac:spMkLst>
        </pc:spChg>
        <pc:spChg chg="mod">
          <ac:chgData name="Nicola Reiner" userId="1d1224c7-7eb2-4275-a2c7-bfe5d8a2f7fb" providerId="ADAL" clId="{B3BCC0CB-AEC4-4A57-B6D4-9F48C5F1FDFF}" dt="2022-06-15T09:29:39.247" v="211"/>
          <ac:spMkLst>
            <pc:docMk/>
            <pc:sldMk cId="3394141837" sldId="260"/>
            <ac:spMk id="7" creationId="{00000000-0000-0000-0000-000000000000}"/>
          </ac:spMkLst>
        </pc:spChg>
        <pc:spChg chg="add del mod">
          <ac:chgData name="Nicola Reiner" userId="1d1224c7-7eb2-4275-a2c7-bfe5d8a2f7fb" providerId="ADAL" clId="{B3BCC0CB-AEC4-4A57-B6D4-9F48C5F1FDFF}" dt="2022-06-15T09:25:14.123" v="167"/>
          <ac:spMkLst>
            <pc:docMk/>
            <pc:sldMk cId="3394141837" sldId="260"/>
            <ac:spMk id="9" creationId="{2AA7980E-7F0E-1C1F-66A3-A1F5AE41BC3C}"/>
          </ac:spMkLst>
        </pc:spChg>
        <pc:picChg chg="del">
          <ac:chgData name="Nicola Reiner" userId="1d1224c7-7eb2-4275-a2c7-bfe5d8a2f7fb" providerId="ADAL" clId="{B3BCC0CB-AEC4-4A57-B6D4-9F48C5F1FDFF}" dt="2022-06-15T09:22:32.260" v="133" actId="478"/>
          <ac:picMkLst>
            <pc:docMk/>
            <pc:sldMk cId="3394141837" sldId="260"/>
            <ac:picMk id="5" creationId="{00000000-0000-0000-0000-000000000000}"/>
          </ac:picMkLst>
        </pc:picChg>
        <pc:picChg chg="del">
          <ac:chgData name="Nicola Reiner" userId="1d1224c7-7eb2-4275-a2c7-bfe5d8a2f7fb" providerId="ADAL" clId="{B3BCC0CB-AEC4-4A57-B6D4-9F48C5F1FDFF}" dt="2022-06-15T09:22:33.019" v="134" actId="478"/>
          <ac:picMkLst>
            <pc:docMk/>
            <pc:sldMk cId="3394141837" sldId="260"/>
            <ac:picMk id="6" creationId="{00000000-0000-0000-0000-000000000000}"/>
          </ac:picMkLst>
        </pc:picChg>
        <pc:picChg chg="add mod">
          <ac:chgData name="Nicola Reiner" userId="1d1224c7-7eb2-4275-a2c7-bfe5d8a2f7fb" providerId="ADAL" clId="{B3BCC0CB-AEC4-4A57-B6D4-9F48C5F1FDFF}" dt="2022-06-15T09:25:12.102" v="166" actId="962"/>
          <ac:picMkLst>
            <pc:docMk/>
            <pc:sldMk cId="3394141837" sldId="260"/>
            <ac:picMk id="11" creationId="{FB6CB11C-A985-3B4C-ACF0-802FA93D3A2C}"/>
          </ac:picMkLst>
        </pc:picChg>
        <pc:picChg chg="add mod">
          <ac:chgData name="Nicola Reiner" userId="1d1224c7-7eb2-4275-a2c7-bfe5d8a2f7fb" providerId="ADAL" clId="{B3BCC0CB-AEC4-4A57-B6D4-9F48C5F1FDFF}" dt="2022-06-15T09:25:17.701" v="169" actId="962"/>
          <ac:picMkLst>
            <pc:docMk/>
            <pc:sldMk cId="3394141837" sldId="260"/>
            <ac:picMk id="13" creationId="{92C16708-254B-6921-2CAE-CD99D01D9A8D}"/>
          </ac:picMkLst>
        </pc:picChg>
      </pc:sldChg>
      <pc:sldChg chg="addSp delSp modSp add mod">
        <pc:chgData name="Nicola Reiner" userId="1d1224c7-7eb2-4275-a2c7-bfe5d8a2f7fb" providerId="ADAL" clId="{B3BCC0CB-AEC4-4A57-B6D4-9F48C5F1FDFF}" dt="2022-06-15T09:29:49.724" v="213"/>
        <pc:sldMkLst>
          <pc:docMk/>
          <pc:sldMk cId="3877502942" sldId="261"/>
        </pc:sldMkLst>
        <pc:spChg chg="add del mod">
          <ac:chgData name="Nicola Reiner" userId="1d1224c7-7eb2-4275-a2c7-bfe5d8a2f7fb" providerId="ADAL" clId="{B3BCC0CB-AEC4-4A57-B6D4-9F48C5F1FDFF}" dt="2022-06-15T09:23:33.866" v="155"/>
          <ac:spMkLst>
            <pc:docMk/>
            <pc:sldMk cId="3877502942" sldId="261"/>
            <ac:spMk id="4" creationId="{36F84F01-1F49-AA24-14F0-B4A212970AD7}"/>
          </ac:spMkLst>
        </pc:spChg>
        <pc:spChg chg="mod">
          <ac:chgData name="Nicola Reiner" userId="1d1224c7-7eb2-4275-a2c7-bfe5d8a2f7fb" providerId="ADAL" clId="{B3BCC0CB-AEC4-4A57-B6D4-9F48C5F1FDFF}" dt="2022-06-15T09:29:49.724" v="213"/>
          <ac:spMkLst>
            <pc:docMk/>
            <pc:sldMk cId="3877502942" sldId="261"/>
            <ac:spMk id="7" creationId="{00000000-0000-0000-0000-000000000000}"/>
          </ac:spMkLst>
        </pc:spChg>
        <pc:spChg chg="add del mod">
          <ac:chgData name="Nicola Reiner" userId="1d1224c7-7eb2-4275-a2c7-bfe5d8a2f7fb" providerId="ADAL" clId="{B3BCC0CB-AEC4-4A57-B6D4-9F48C5F1FDFF}" dt="2022-06-15T09:23:36.056" v="156"/>
          <ac:spMkLst>
            <pc:docMk/>
            <pc:sldMk cId="3877502942" sldId="261"/>
            <ac:spMk id="9" creationId="{A83DA713-8B9C-34D5-30D0-CECC92526C06}"/>
          </ac:spMkLst>
        </pc:spChg>
        <pc:picChg chg="del">
          <ac:chgData name="Nicola Reiner" userId="1d1224c7-7eb2-4275-a2c7-bfe5d8a2f7fb" providerId="ADAL" clId="{B3BCC0CB-AEC4-4A57-B6D4-9F48C5F1FDFF}" dt="2022-06-15T09:22:35.452" v="135" actId="478"/>
          <ac:picMkLst>
            <pc:docMk/>
            <pc:sldMk cId="3877502942" sldId="261"/>
            <ac:picMk id="5" creationId="{00000000-0000-0000-0000-000000000000}"/>
          </ac:picMkLst>
        </pc:picChg>
        <pc:picChg chg="del">
          <ac:chgData name="Nicola Reiner" userId="1d1224c7-7eb2-4275-a2c7-bfe5d8a2f7fb" providerId="ADAL" clId="{B3BCC0CB-AEC4-4A57-B6D4-9F48C5F1FDFF}" dt="2022-06-15T09:22:36.325" v="136" actId="478"/>
          <ac:picMkLst>
            <pc:docMk/>
            <pc:sldMk cId="3877502942" sldId="261"/>
            <ac:picMk id="6" creationId="{00000000-0000-0000-0000-000000000000}"/>
          </ac:picMkLst>
        </pc:picChg>
        <pc:picChg chg="add del mod">
          <ac:chgData name="Nicola Reiner" userId="1d1224c7-7eb2-4275-a2c7-bfe5d8a2f7fb" providerId="ADAL" clId="{B3BCC0CB-AEC4-4A57-B6D4-9F48C5F1FDFF}" dt="2022-06-15T09:23:30.991" v="154"/>
          <ac:picMkLst>
            <pc:docMk/>
            <pc:sldMk cId="3877502942" sldId="261"/>
            <ac:picMk id="11" creationId="{1AC4AFD2-D7E3-87A4-D91A-2515309B1EBA}"/>
          </ac:picMkLst>
        </pc:picChg>
        <pc:picChg chg="add mod">
          <ac:chgData name="Nicola Reiner" userId="1d1224c7-7eb2-4275-a2c7-bfe5d8a2f7fb" providerId="ADAL" clId="{B3BCC0CB-AEC4-4A57-B6D4-9F48C5F1FDFF}" dt="2022-06-15T09:23:36.350" v="157" actId="27614"/>
          <ac:picMkLst>
            <pc:docMk/>
            <pc:sldMk cId="3877502942" sldId="261"/>
            <ac:picMk id="13" creationId="{3E69114F-4B64-3540-C53D-9FFFC02E3210}"/>
          </ac:picMkLst>
        </pc:picChg>
        <pc:picChg chg="add mod">
          <ac:chgData name="Nicola Reiner" userId="1d1224c7-7eb2-4275-a2c7-bfe5d8a2f7fb" providerId="ADAL" clId="{B3BCC0CB-AEC4-4A57-B6D4-9F48C5F1FDFF}" dt="2022-06-15T09:23:38.642" v="160" actId="962"/>
          <ac:picMkLst>
            <pc:docMk/>
            <pc:sldMk cId="3877502942" sldId="261"/>
            <ac:picMk id="15" creationId="{AA356F68-C861-EB36-9BA0-1CAD507F44F9}"/>
          </ac:picMkLst>
        </pc:picChg>
      </pc:sldChg>
      <pc:sldChg chg="addSp delSp modSp add mod">
        <pc:chgData name="Nicola Reiner" userId="1d1224c7-7eb2-4275-a2c7-bfe5d8a2f7fb" providerId="ADAL" clId="{B3BCC0CB-AEC4-4A57-B6D4-9F48C5F1FDFF}" dt="2022-06-15T09:29:54.750" v="214"/>
        <pc:sldMkLst>
          <pc:docMk/>
          <pc:sldMk cId="958882067" sldId="262"/>
        </pc:sldMkLst>
        <pc:spChg chg="add del mod">
          <ac:chgData name="Nicola Reiner" userId="1d1224c7-7eb2-4275-a2c7-bfe5d8a2f7fb" providerId="ADAL" clId="{B3BCC0CB-AEC4-4A57-B6D4-9F48C5F1FDFF}" dt="2022-06-15T09:23:49.197" v="161"/>
          <ac:spMkLst>
            <pc:docMk/>
            <pc:sldMk cId="958882067" sldId="262"/>
            <ac:spMk id="4" creationId="{5381C0D3-5E05-9AF8-E0BD-A7EFD3FC17F8}"/>
          </ac:spMkLst>
        </pc:spChg>
        <pc:spChg chg="mod">
          <ac:chgData name="Nicola Reiner" userId="1d1224c7-7eb2-4275-a2c7-bfe5d8a2f7fb" providerId="ADAL" clId="{B3BCC0CB-AEC4-4A57-B6D4-9F48C5F1FDFF}" dt="2022-06-15T09:29:54.750" v="214"/>
          <ac:spMkLst>
            <pc:docMk/>
            <pc:sldMk cId="958882067" sldId="262"/>
            <ac:spMk id="7" creationId="{00000000-0000-0000-0000-000000000000}"/>
          </ac:spMkLst>
        </pc:spChg>
        <pc:spChg chg="add del mod">
          <ac:chgData name="Nicola Reiner" userId="1d1224c7-7eb2-4275-a2c7-bfe5d8a2f7fb" providerId="ADAL" clId="{B3BCC0CB-AEC4-4A57-B6D4-9F48C5F1FDFF}" dt="2022-06-15T09:25:51.192" v="170"/>
          <ac:spMkLst>
            <pc:docMk/>
            <pc:sldMk cId="958882067" sldId="262"/>
            <ac:spMk id="9" creationId="{1CA62628-B5F6-3CF1-C20E-922E9182B5B7}"/>
          </ac:spMkLst>
        </pc:spChg>
        <pc:picChg chg="del">
          <ac:chgData name="Nicola Reiner" userId="1d1224c7-7eb2-4275-a2c7-bfe5d8a2f7fb" providerId="ADAL" clId="{B3BCC0CB-AEC4-4A57-B6D4-9F48C5F1FDFF}" dt="2022-06-15T09:22:38.239" v="137" actId="478"/>
          <ac:picMkLst>
            <pc:docMk/>
            <pc:sldMk cId="958882067" sldId="262"/>
            <ac:picMk id="5" creationId="{00000000-0000-0000-0000-000000000000}"/>
          </ac:picMkLst>
        </pc:picChg>
        <pc:picChg chg="del">
          <ac:chgData name="Nicola Reiner" userId="1d1224c7-7eb2-4275-a2c7-bfe5d8a2f7fb" providerId="ADAL" clId="{B3BCC0CB-AEC4-4A57-B6D4-9F48C5F1FDFF}" dt="2022-06-15T09:22:38.851" v="138" actId="478"/>
          <ac:picMkLst>
            <pc:docMk/>
            <pc:sldMk cId="958882067" sldId="262"/>
            <ac:picMk id="6" creationId="{00000000-0000-0000-0000-000000000000}"/>
          </ac:picMkLst>
        </pc:picChg>
        <pc:picChg chg="add mod">
          <ac:chgData name="Nicola Reiner" userId="1d1224c7-7eb2-4275-a2c7-bfe5d8a2f7fb" providerId="ADAL" clId="{B3BCC0CB-AEC4-4A57-B6D4-9F48C5F1FDFF}" dt="2022-06-15T09:23:50.980" v="163" actId="962"/>
          <ac:picMkLst>
            <pc:docMk/>
            <pc:sldMk cId="958882067" sldId="262"/>
            <ac:picMk id="11" creationId="{1C836AE1-61AF-8171-5D96-C797A2F8A550}"/>
          </ac:picMkLst>
        </pc:picChg>
        <pc:picChg chg="add mod">
          <ac:chgData name="Nicola Reiner" userId="1d1224c7-7eb2-4275-a2c7-bfe5d8a2f7fb" providerId="ADAL" clId="{B3BCC0CB-AEC4-4A57-B6D4-9F48C5F1FDFF}" dt="2022-06-15T09:25:59.089" v="173" actId="27614"/>
          <ac:picMkLst>
            <pc:docMk/>
            <pc:sldMk cId="958882067" sldId="262"/>
            <ac:picMk id="13" creationId="{DA8FFBC8-CA8A-22BB-B757-6702B5266F6A}"/>
          </ac:picMkLst>
        </pc:picChg>
        <pc:picChg chg="add del mod">
          <ac:chgData name="Nicola Reiner" userId="1d1224c7-7eb2-4275-a2c7-bfe5d8a2f7fb" providerId="ADAL" clId="{B3BCC0CB-AEC4-4A57-B6D4-9F48C5F1FDFF}" dt="2022-06-15T09:25:56.037" v="172" actId="478"/>
          <ac:picMkLst>
            <pc:docMk/>
            <pc:sldMk cId="958882067" sldId="262"/>
            <ac:picMk id="15" creationId="{B09843B2-60DE-B1B3-9109-F80690641D7E}"/>
          </ac:picMkLst>
        </pc:picChg>
      </pc:sldChg>
      <pc:sldChg chg="addSp delSp modSp add mod">
        <pc:chgData name="Nicola Reiner" userId="1d1224c7-7eb2-4275-a2c7-bfe5d8a2f7fb" providerId="ADAL" clId="{B3BCC0CB-AEC4-4A57-B6D4-9F48C5F1FDFF}" dt="2022-06-15T09:30:00.093" v="215"/>
        <pc:sldMkLst>
          <pc:docMk/>
          <pc:sldMk cId="186905988" sldId="263"/>
        </pc:sldMkLst>
        <pc:spChg chg="del">
          <ac:chgData name="Nicola Reiner" userId="1d1224c7-7eb2-4275-a2c7-bfe5d8a2f7fb" providerId="ADAL" clId="{B3BCC0CB-AEC4-4A57-B6D4-9F48C5F1FDFF}" dt="2022-06-15T09:26:21.076" v="174"/>
          <ac:spMkLst>
            <pc:docMk/>
            <pc:sldMk cId="186905988" sldId="263"/>
            <ac:spMk id="4" creationId="{5381C0D3-5E05-9AF8-E0BD-A7EFD3FC17F8}"/>
          </ac:spMkLst>
        </pc:spChg>
        <pc:spChg chg="mod">
          <ac:chgData name="Nicola Reiner" userId="1d1224c7-7eb2-4275-a2c7-bfe5d8a2f7fb" providerId="ADAL" clId="{B3BCC0CB-AEC4-4A57-B6D4-9F48C5F1FDFF}" dt="2022-06-15T09:30:00.093" v="215"/>
          <ac:spMkLst>
            <pc:docMk/>
            <pc:sldMk cId="186905988" sldId="263"/>
            <ac:spMk id="7" creationId="{00000000-0000-0000-0000-000000000000}"/>
          </ac:spMkLst>
        </pc:spChg>
        <pc:spChg chg="del">
          <ac:chgData name="Nicola Reiner" userId="1d1224c7-7eb2-4275-a2c7-bfe5d8a2f7fb" providerId="ADAL" clId="{B3BCC0CB-AEC4-4A57-B6D4-9F48C5F1FDFF}" dt="2022-06-15T09:26:36.409" v="177"/>
          <ac:spMkLst>
            <pc:docMk/>
            <pc:sldMk cId="186905988" sldId="263"/>
            <ac:spMk id="9" creationId="{1CA62628-B5F6-3CF1-C20E-922E9182B5B7}"/>
          </ac:spMkLst>
        </pc:spChg>
        <pc:spChg chg="add del mod">
          <ac:chgData name="Nicola Reiner" userId="1d1224c7-7eb2-4275-a2c7-bfe5d8a2f7fb" providerId="ADAL" clId="{B3BCC0CB-AEC4-4A57-B6D4-9F48C5F1FDFF}" dt="2022-06-15T09:26:58.098" v="181"/>
          <ac:spMkLst>
            <pc:docMk/>
            <pc:sldMk cId="186905988" sldId="263"/>
            <ac:spMk id="11" creationId="{C38A00D9-E7DB-D32A-BDDA-446D7813FADD}"/>
          </ac:spMkLst>
        </pc:spChg>
        <pc:picChg chg="add mod">
          <ac:chgData name="Nicola Reiner" userId="1d1224c7-7eb2-4275-a2c7-bfe5d8a2f7fb" providerId="ADAL" clId="{B3BCC0CB-AEC4-4A57-B6D4-9F48C5F1FDFF}" dt="2022-06-15T09:26:22.851" v="176" actId="962"/>
          <ac:picMkLst>
            <pc:docMk/>
            <pc:sldMk cId="186905988" sldId="263"/>
            <ac:picMk id="5" creationId="{D1AF0A24-567C-E257-B0D2-BAECE7A16982}"/>
          </ac:picMkLst>
        </pc:picChg>
        <pc:picChg chg="add del mod">
          <ac:chgData name="Nicola Reiner" userId="1d1224c7-7eb2-4275-a2c7-bfe5d8a2f7fb" providerId="ADAL" clId="{B3BCC0CB-AEC4-4A57-B6D4-9F48C5F1FDFF}" dt="2022-06-15T09:26:41.304" v="180" actId="478"/>
          <ac:picMkLst>
            <pc:docMk/>
            <pc:sldMk cId="186905988" sldId="263"/>
            <ac:picMk id="8" creationId="{65163291-4B31-5B57-54BE-18E71D486765}"/>
          </ac:picMkLst>
        </pc:picChg>
        <pc:picChg chg="add mod">
          <ac:chgData name="Nicola Reiner" userId="1d1224c7-7eb2-4275-a2c7-bfe5d8a2f7fb" providerId="ADAL" clId="{B3BCC0CB-AEC4-4A57-B6D4-9F48C5F1FDFF}" dt="2022-06-15T09:27:00.670" v="183" actId="962"/>
          <ac:picMkLst>
            <pc:docMk/>
            <pc:sldMk cId="186905988" sldId="263"/>
            <ac:picMk id="13" creationId="{0571722F-E101-2891-5DC0-292DABE1609F}"/>
          </ac:picMkLst>
        </pc:picChg>
      </pc:sldChg>
      <pc:sldChg chg="addSp delSp modSp add mod ord">
        <pc:chgData name="Nicola Reiner" userId="1d1224c7-7eb2-4275-a2c7-bfe5d8a2f7fb" providerId="ADAL" clId="{B3BCC0CB-AEC4-4A57-B6D4-9F48C5F1FDFF}" dt="2022-06-15T09:29:44.333" v="212"/>
        <pc:sldMkLst>
          <pc:docMk/>
          <pc:sldMk cId="3439201475" sldId="264"/>
        </pc:sldMkLst>
        <pc:spChg chg="del">
          <ac:chgData name="Nicola Reiner" userId="1d1224c7-7eb2-4275-a2c7-bfe5d8a2f7fb" providerId="ADAL" clId="{B3BCC0CB-AEC4-4A57-B6D4-9F48C5F1FDFF}" dt="2022-06-15T09:27:51.683" v="190"/>
          <ac:spMkLst>
            <pc:docMk/>
            <pc:sldMk cId="3439201475" sldId="264"/>
            <ac:spMk id="4" creationId="{5381C0D3-5E05-9AF8-E0BD-A7EFD3FC17F8}"/>
          </ac:spMkLst>
        </pc:spChg>
        <pc:spChg chg="mod">
          <ac:chgData name="Nicola Reiner" userId="1d1224c7-7eb2-4275-a2c7-bfe5d8a2f7fb" providerId="ADAL" clId="{B3BCC0CB-AEC4-4A57-B6D4-9F48C5F1FDFF}" dt="2022-06-15T09:29:44.333" v="212"/>
          <ac:spMkLst>
            <pc:docMk/>
            <pc:sldMk cId="3439201475" sldId="264"/>
            <ac:spMk id="7" creationId="{00000000-0000-0000-0000-000000000000}"/>
          </ac:spMkLst>
        </pc:spChg>
        <pc:spChg chg="del">
          <ac:chgData name="Nicola Reiner" userId="1d1224c7-7eb2-4275-a2c7-bfe5d8a2f7fb" providerId="ADAL" clId="{B3BCC0CB-AEC4-4A57-B6D4-9F48C5F1FDFF}" dt="2022-06-15T09:28:07.075" v="193"/>
          <ac:spMkLst>
            <pc:docMk/>
            <pc:sldMk cId="3439201475" sldId="264"/>
            <ac:spMk id="9" creationId="{1CA62628-B5F6-3CF1-C20E-922E9182B5B7}"/>
          </ac:spMkLst>
        </pc:spChg>
        <pc:spChg chg="add del mod">
          <ac:chgData name="Nicola Reiner" userId="1d1224c7-7eb2-4275-a2c7-bfe5d8a2f7fb" providerId="ADAL" clId="{B3BCC0CB-AEC4-4A57-B6D4-9F48C5F1FDFF}" dt="2022-06-15T09:28:22.691" v="197"/>
          <ac:spMkLst>
            <pc:docMk/>
            <pc:sldMk cId="3439201475" sldId="264"/>
            <ac:spMk id="11" creationId="{DFE8C67E-713B-3968-1660-35E7CBC337F7}"/>
          </ac:spMkLst>
        </pc:spChg>
        <pc:picChg chg="add mod">
          <ac:chgData name="Nicola Reiner" userId="1d1224c7-7eb2-4275-a2c7-bfe5d8a2f7fb" providerId="ADAL" clId="{B3BCC0CB-AEC4-4A57-B6D4-9F48C5F1FDFF}" dt="2022-06-15T09:27:54.175" v="192" actId="962"/>
          <ac:picMkLst>
            <pc:docMk/>
            <pc:sldMk cId="3439201475" sldId="264"/>
            <ac:picMk id="5" creationId="{92C240E0-79EA-6C7E-48DA-E6E3DCA6773B}"/>
          </ac:picMkLst>
        </pc:picChg>
        <pc:picChg chg="add del mod">
          <ac:chgData name="Nicola Reiner" userId="1d1224c7-7eb2-4275-a2c7-bfe5d8a2f7fb" providerId="ADAL" clId="{B3BCC0CB-AEC4-4A57-B6D4-9F48C5F1FDFF}" dt="2022-06-15T09:28:10.815" v="196" actId="478"/>
          <ac:picMkLst>
            <pc:docMk/>
            <pc:sldMk cId="3439201475" sldId="264"/>
            <ac:picMk id="8" creationId="{E11A3867-9497-7925-070E-12B5B93C62F7}"/>
          </ac:picMkLst>
        </pc:picChg>
        <pc:picChg chg="add mod">
          <ac:chgData name="Nicola Reiner" userId="1d1224c7-7eb2-4275-a2c7-bfe5d8a2f7fb" providerId="ADAL" clId="{B3BCC0CB-AEC4-4A57-B6D4-9F48C5F1FDFF}" dt="2022-06-15T09:28:25.191" v="199" actId="962"/>
          <ac:picMkLst>
            <pc:docMk/>
            <pc:sldMk cId="3439201475" sldId="264"/>
            <ac:picMk id="13" creationId="{9C0EC0A1-571B-6A66-376F-E8A8A7E3B5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/>
              <a:t>Life Science Meeting 2018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F2D27-3F95-4CF5-89A0-3E316A953366}" type="datetimeFigureOut">
              <a:rPr lang="de-AT" smtClean="0"/>
              <a:t>17.06.2022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A0DE7-10DE-48EB-9E3D-FB563200782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969670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/>
              <a:t>Life Science Meeting 2018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AB5B5-1B20-4809-ABED-5DA29EBD6F83}" type="datetimeFigureOut">
              <a:rPr lang="de-AT" smtClean="0"/>
              <a:t>17.06.2022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A2B2E-4CD8-499A-A566-1DA05867BE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61523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520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14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2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062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760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5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32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21" y="342414"/>
            <a:ext cx="3870942" cy="8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2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75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36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www.imc-liefesciences-week.at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65BE33-D9DD-4A7F-B239-EDA8F18905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44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D908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bg1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905521" y="6378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www.imc-lifesciences-week.at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21" y="342414"/>
            <a:ext cx="3870942" cy="8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1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cience-week.fh-krems.ac.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11" name="Inhalts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334F555-5ABD-A5D5-E294-C37922A69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031"/>
            <a:ext cx="5157787" cy="3440676"/>
          </a:xfrm>
        </p:spPr>
      </p:pic>
      <p:pic>
        <p:nvPicPr>
          <p:cNvPr id="13" name="Inhaltsplatzhalter 12" descr="Ein Bild, das Szene, drinnen, Halle enthält.&#10;&#10;Automatisch generierte Beschreibung">
            <a:extLst>
              <a:ext uri="{FF2B5EF4-FFF2-40B4-BE49-F238E27FC236}">
                <a16:creationId xmlns:a16="http://schemas.microsoft.com/office/drawing/2014/main" id="{D9F426D0-FF02-2D17-23FD-8A8FE2DA48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558"/>
            <a:ext cx="5183188" cy="345762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403957-82ED-4162-93BF-8F7B248F4C36}"/>
              </a:ext>
            </a:extLst>
          </p:cNvPr>
          <p:cNvSpPr txBox="1"/>
          <p:nvPr/>
        </p:nvSpPr>
        <p:spPr>
          <a:xfrm>
            <a:off x="933061" y="6279502"/>
            <a:ext cx="628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Eröffnung C3 – 1st Chemistry Meeting durch Studiengangsleiter Uwe Rinner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72388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11" name="Inhaltsplatzhalter 10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FB6CB11C-A985-3B4C-ACF0-802FA93D3A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031"/>
            <a:ext cx="5157787" cy="3440676"/>
          </a:xfrm>
        </p:spPr>
      </p:pic>
      <p:pic>
        <p:nvPicPr>
          <p:cNvPr id="13" name="Inhaltsplatzhalter 12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92C16708-254B-6921-2CAE-CD99D01D9A8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558"/>
            <a:ext cx="5183188" cy="345762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862E14F-FC39-4247-9375-18E1CF06C4B9}"/>
              </a:ext>
            </a:extLst>
          </p:cNvPr>
          <p:cNvSpPr txBox="1"/>
          <p:nvPr/>
        </p:nvSpPr>
        <p:spPr>
          <a:xfrm>
            <a:off x="839787" y="6193718"/>
            <a:ext cx="515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TeilnehmerInnen im Gespräch mit VertreterInnen der Firmen und Vortragenden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39414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5" name="Inhaltsplatzhalter 4" descr="Ein Bild, das Text, Person, Boden, drinnen enthält.&#10;&#10;Automatisch generierte Beschreibung">
            <a:extLst>
              <a:ext uri="{FF2B5EF4-FFF2-40B4-BE49-F238E27FC236}">
                <a16:creationId xmlns:a16="http://schemas.microsoft.com/office/drawing/2014/main" id="{92C240E0-79EA-6C7E-48DA-E6E3DCA67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209953"/>
            <a:ext cx="5157787" cy="2274831"/>
          </a:xfrm>
        </p:spPr>
      </p:pic>
      <p:pic>
        <p:nvPicPr>
          <p:cNvPr id="13" name="Inhaltsplatzhalter 12" descr="Ein Bild, das Person, Wand, drinnen, Gruppe enthält.&#10;&#10;Automatisch generierte Beschreibung">
            <a:extLst>
              <a:ext uri="{FF2B5EF4-FFF2-40B4-BE49-F238E27FC236}">
                <a16:creationId xmlns:a16="http://schemas.microsoft.com/office/drawing/2014/main" id="{9C0EC0A1-571B-6A66-376F-E8A8A7E3B5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068"/>
            <a:ext cx="5183188" cy="3448602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353586-4D24-4765-9FFF-75AA557E5740}"/>
              </a:ext>
            </a:extLst>
          </p:cNvPr>
          <p:cNvSpPr txBox="1"/>
          <p:nvPr/>
        </p:nvSpPr>
        <p:spPr>
          <a:xfrm>
            <a:off x="839788" y="6071670"/>
            <a:ext cx="498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TeilnehmerInnen und Vortragende des 2nd Symposium on REEs </a:t>
            </a:r>
            <a:r>
              <a:rPr lang="de-DE" sz="1400" dirty="0" err="1"/>
              <a:t>recovery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43920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13" name="Inhaltsplatzhalter 12" descr="Ein Bild, das Text, Person, Personen, Szene enthält.&#10;&#10;Automatisch generierte Beschreibung">
            <a:extLst>
              <a:ext uri="{FF2B5EF4-FFF2-40B4-BE49-F238E27FC236}">
                <a16:creationId xmlns:a16="http://schemas.microsoft.com/office/drawing/2014/main" id="{3E69114F-4B64-3540-C53D-9FFFC02E3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031"/>
            <a:ext cx="5157787" cy="3440676"/>
          </a:xfrm>
        </p:spPr>
      </p:pic>
      <p:pic>
        <p:nvPicPr>
          <p:cNvPr id="15" name="Inhaltsplatzhalter 14" descr="Ein Bild, das Person, drinnen, Personen, Decke enthält.&#10;&#10;Automatisch generierte Beschreibung">
            <a:extLst>
              <a:ext uri="{FF2B5EF4-FFF2-40B4-BE49-F238E27FC236}">
                <a16:creationId xmlns:a16="http://schemas.microsoft.com/office/drawing/2014/main" id="{AA356F68-C861-EB36-9BA0-1CAD507F44F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8558"/>
            <a:ext cx="5183188" cy="3457621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FB69697-6D96-4284-849E-3936B881240A}"/>
              </a:ext>
            </a:extLst>
          </p:cNvPr>
          <p:cNvSpPr txBox="1"/>
          <p:nvPr/>
        </p:nvSpPr>
        <p:spPr>
          <a:xfrm>
            <a:off x="839788" y="6298163"/>
            <a:ext cx="6941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Eröffnung und Blick auf die TeilnehmerInnen des 18th Life Science Meetings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8775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11" name="Inhaltsplatzhalter 10" descr="Ein Bild, das Person, Boden, Gruppe, Personen enthält.&#10;&#10;Automatisch generierte Beschreibung">
            <a:extLst>
              <a:ext uri="{FF2B5EF4-FFF2-40B4-BE49-F238E27FC236}">
                <a16:creationId xmlns:a16="http://schemas.microsoft.com/office/drawing/2014/main" id="{1C836AE1-61AF-8171-5D96-C797A2F8A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031"/>
            <a:ext cx="5157787" cy="3440676"/>
          </a:xfrm>
        </p:spPr>
      </p:pic>
      <p:pic>
        <p:nvPicPr>
          <p:cNvPr id="13" name="Inhaltsplatzhalter 12" descr="Ein Bild, das Text, Boden, drinnen, Person enthält.&#10;&#10;Automatisch generierte Beschreibung">
            <a:extLst>
              <a:ext uri="{FF2B5EF4-FFF2-40B4-BE49-F238E27FC236}">
                <a16:creationId xmlns:a16="http://schemas.microsoft.com/office/drawing/2014/main" id="{DA8FFBC8-CA8A-22BB-B757-6702B5266F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068"/>
            <a:ext cx="5183188" cy="3448602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08225DA-9AFF-47B9-B055-C40FBBFBE3C3}"/>
              </a:ext>
            </a:extLst>
          </p:cNvPr>
          <p:cNvSpPr txBox="1"/>
          <p:nvPr/>
        </p:nvSpPr>
        <p:spPr>
          <a:xfrm>
            <a:off x="74678" y="6115581"/>
            <a:ext cx="8817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Vortragende des 18th Life Science Meetings am 05.05.2022 und Gewinnerin Krems </a:t>
            </a:r>
            <a:r>
              <a:rPr lang="de-DE" sz="1400" dirty="0" err="1"/>
              <a:t>Cooperation</a:t>
            </a:r>
            <a:r>
              <a:rPr lang="de-DE" sz="1400" dirty="0"/>
              <a:t> Award Laura Breinschmid mit Harald Leiter und Birgit Hones von </a:t>
            </a:r>
            <a:r>
              <a:rPr lang="de-DE" sz="1400" dirty="0" err="1"/>
              <a:t>ecoplus</a:t>
            </a:r>
            <a:r>
              <a:rPr lang="de-DE" sz="1400" dirty="0"/>
              <a:t> und Prof. Hundsberger und Prof. Entler von der IMC FH Krems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9588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>
                <a:solidFill>
                  <a:schemeClr val="bg1"/>
                </a:solidFill>
              </a:rPr>
              <a:t>Science Week 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C3 – 1st Chemistry Meeting | 02.-04.05.2022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2nd Symposium on REEs </a:t>
            </a:r>
            <a:r>
              <a:rPr lang="de-AT" sz="2800" b="1" dirty="0" err="1">
                <a:solidFill>
                  <a:schemeClr val="bg1"/>
                </a:solidFill>
              </a:rPr>
              <a:t>recovery</a:t>
            </a:r>
            <a:r>
              <a:rPr lang="de-AT" sz="2800" b="1" dirty="0">
                <a:solidFill>
                  <a:schemeClr val="bg1"/>
                </a:solidFill>
              </a:rPr>
              <a:t> | 04.05.2022</a:t>
            </a:r>
            <a:br>
              <a:rPr lang="de-AT" sz="2800" b="1" dirty="0">
                <a:solidFill>
                  <a:schemeClr val="bg1"/>
                </a:solidFill>
              </a:rPr>
            </a:br>
            <a:r>
              <a:rPr lang="de-AT" sz="2800" b="1" dirty="0">
                <a:solidFill>
                  <a:schemeClr val="bg1"/>
                </a:solidFill>
              </a:rPr>
              <a:t>18th International Life Science Meeting | 05.-06.05.2022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Science Week IMC FH Krems (fh-krems.ac.at)</a:t>
            </a:r>
            <a:endParaRPr lang="de-AT" dirty="0"/>
          </a:p>
        </p:txBody>
      </p:sp>
      <p:pic>
        <p:nvPicPr>
          <p:cNvPr id="5" name="Inhaltsplatzhalter 4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D1AF0A24-567C-E257-B0D2-BAECE7A16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31518"/>
            <a:ext cx="5157787" cy="3431702"/>
          </a:xfrm>
        </p:spPr>
      </p:pic>
      <p:pic>
        <p:nvPicPr>
          <p:cNvPr id="13" name="Inhaltsplatzhalter 12" descr="Ein Bild, das Boden, Wand, Person, drinnen enthält.&#10;&#10;Automatisch generierte Beschreibung">
            <a:extLst>
              <a:ext uri="{FF2B5EF4-FFF2-40B4-BE49-F238E27FC236}">
                <a16:creationId xmlns:a16="http://schemas.microsoft.com/office/drawing/2014/main" id="{0571722F-E101-2891-5DC0-292DABE160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3068"/>
            <a:ext cx="5183188" cy="3448602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2E5943E-27FC-4CFF-84CC-D965E1E81285}"/>
              </a:ext>
            </a:extLst>
          </p:cNvPr>
          <p:cNvSpPr txBox="1"/>
          <p:nvPr/>
        </p:nvSpPr>
        <p:spPr>
          <a:xfrm>
            <a:off x="839788" y="6260841"/>
            <a:ext cx="6885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Roll-</a:t>
            </a:r>
            <a:r>
              <a:rPr lang="de-DE" sz="1400" dirty="0" err="1"/>
              <a:t>up</a:t>
            </a:r>
            <a:r>
              <a:rPr lang="de-DE" sz="1400" dirty="0"/>
              <a:t> LISA und </a:t>
            </a:r>
            <a:r>
              <a:rPr lang="de-DE" sz="1400" dirty="0" err="1"/>
              <a:t>ecoplus</a:t>
            </a:r>
            <a:r>
              <a:rPr lang="de-DE" sz="1400" dirty="0"/>
              <a:t> – Gewinner PTS Award mit Prof. Entler und Prof. Klausgraber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8690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083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6374E4325B1E45953595C20FD895DE" ma:contentTypeVersion="14" ma:contentTypeDescription="Ein neues Dokument erstellen." ma:contentTypeScope="" ma:versionID="eeafd40697d5d63e6283efcec2efab37">
  <xsd:schema xmlns:xsd="http://www.w3.org/2001/XMLSchema" xmlns:xs="http://www.w3.org/2001/XMLSchema" xmlns:p="http://schemas.microsoft.com/office/2006/metadata/properties" xmlns:ns3="88719b08-47a4-444c-8248-a44e3bd0aae0" xmlns:ns4="a16c88a1-ab5b-4960-a5ca-feada8a86c03" targetNamespace="http://schemas.microsoft.com/office/2006/metadata/properties" ma:root="true" ma:fieldsID="1afe3c21a5e8904345fa4c43870d6cb1" ns3:_="" ns4:_="">
    <xsd:import namespace="88719b08-47a4-444c-8248-a44e3bd0aae0"/>
    <xsd:import namespace="a16c88a1-ab5b-4960-a5ca-feada8a86c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19b08-47a4-444c-8248-a44e3bd0a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c88a1-ab5b-4960-a5ca-feada8a86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66C982-81ED-4233-9EC8-556F30D14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19b08-47a4-444c-8248-a44e3bd0aae0"/>
    <ds:schemaRef ds:uri="a16c88a1-ab5b-4960-a5ca-feada8a86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6CD658-CE21-4D9D-A570-3D2368745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E0E332-D7FB-4165-985C-58481E1FF5B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16c88a1-ab5b-4960-a5ca-feada8a86c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8719b08-47a4-444c-8248-a44e3bd0aa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Science Week  C3 – 1st Chemistry Meeting | 02.-04.05.2022 2nd Symposium on REEs recovery | 04.05.2022 18th International Life Science Meeting | 05.-06.05.2022</vt:lpstr>
      <vt:lpstr>Science Week  C3 – 1st Chemistry Meeting | 02.-04.05.2022 2nd Symposium on REEs recovery | 04.05.2022 18th International Life Science Meeting | 05.-06.05.2022</vt:lpstr>
      <vt:lpstr>Science Week  C3 – 1st Chemistry Meeting | 02.-04.05.2022 2nd Symposium on REEs recovery | 04.05.2022 18th International Life Science Meeting | 05.-06.05.2022</vt:lpstr>
      <vt:lpstr>Science Week  C3 – 1st Chemistry Meeting | 02.-04.05.2022 2nd Symposium on REEs recovery | 04.05.2022 18th International Life Science Meeting | 05.-06.05.2022</vt:lpstr>
      <vt:lpstr>Science Week  C3 – 1st Chemistry Meeting | 02.-04.05.2022 2nd Symposium on REEs recovery | 04.05.2022 18th International Life Science Meeting | 05.-06.05.2022</vt:lpstr>
      <vt:lpstr>Science Week  C3 – 1st Chemistry Meeting | 02.-04.05.2022 2nd Symposium on REEs recovery | 04.05.2022 18th International Life Science Meeting | 05.-06.05.2022</vt:lpstr>
    </vt:vector>
  </TitlesOfParts>
  <Company>IMC Fachhochschule Krems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Science Meeting</dc:title>
  <dc:creator>Sandra Pfiel</dc:creator>
  <cp:lastModifiedBy>Nicola Reiner</cp:lastModifiedBy>
  <cp:revision>27</cp:revision>
  <cp:lastPrinted>2018-04-11T13:19:47Z</cp:lastPrinted>
  <dcterms:created xsi:type="dcterms:W3CDTF">2018-03-27T09:09:40Z</dcterms:created>
  <dcterms:modified xsi:type="dcterms:W3CDTF">2022-06-17T07:02:39Z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0x010100AA6374E4325B1E45953595C20FD895DE</vt:lpwstr>
  </property>
</Properties>
</file>