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9944100" cy="6805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832"/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smtClean="0"/>
              <a:t>Life Science Meeting 2018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F2D27-3F95-4CF5-89A0-3E316A953366}" type="datetimeFigureOut">
              <a:rPr lang="de-AT" smtClean="0"/>
              <a:t>17.05.2019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0DE7-10DE-48EB-9E3D-FB563200782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96967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smtClean="0"/>
              <a:t>Life Science Meeting 2018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B5B5-1B20-4809-ABED-5DA29EBD6F83}" type="datetimeFigureOut">
              <a:rPr lang="de-AT" smtClean="0"/>
              <a:t>17.05.2019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79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A2B2E-4CD8-499A-A566-1DA05867BE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6152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520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14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2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062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76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5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2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21" y="342414"/>
            <a:ext cx="3870942" cy="8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2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7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36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www.imc-liefesciences-week.at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44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908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bg1"/>
              </a:solidFill>
            </a:endParaRPr>
          </a:p>
          <a:p>
            <a:pPr algn="ctr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05521" y="6378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www.imc-lifesciences-week.at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21" y="342414"/>
            <a:ext cx="3870942" cy="8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 smtClean="0">
                <a:solidFill>
                  <a:schemeClr val="bg1"/>
                </a:solidFill>
              </a:rPr>
              <a:t>16th </a:t>
            </a:r>
            <a:r>
              <a:rPr lang="de-AT" sz="2800" b="1" dirty="0" smtClean="0">
                <a:solidFill>
                  <a:schemeClr val="bg1"/>
                </a:solidFill>
              </a:rPr>
              <a:t>International Life Science Meeting</a:t>
            </a:r>
            <a:br>
              <a:rPr lang="de-AT" sz="2800" b="1" dirty="0" smtClean="0">
                <a:solidFill>
                  <a:schemeClr val="bg1"/>
                </a:solidFill>
              </a:rPr>
            </a:br>
            <a:r>
              <a:rPr lang="de-AT" sz="2800" b="1" dirty="0" smtClean="0">
                <a:solidFill>
                  <a:schemeClr val="bg1"/>
                </a:solidFill>
              </a:rPr>
              <a:t>8</a:t>
            </a:r>
            <a:r>
              <a:rPr lang="de-AT" sz="2800" b="1" dirty="0" smtClean="0">
                <a:solidFill>
                  <a:schemeClr val="bg1"/>
                </a:solidFill>
              </a:rPr>
              <a:t>. &amp; </a:t>
            </a:r>
            <a:r>
              <a:rPr lang="de-AT" sz="2800" b="1" dirty="0" smtClean="0">
                <a:solidFill>
                  <a:schemeClr val="bg1"/>
                </a:solidFill>
              </a:rPr>
              <a:t>9</a:t>
            </a:r>
            <a:r>
              <a:rPr lang="de-AT" sz="2800" b="1" dirty="0" smtClean="0">
                <a:solidFill>
                  <a:schemeClr val="bg1"/>
                </a:solidFill>
              </a:rPr>
              <a:t>. </a:t>
            </a:r>
            <a:r>
              <a:rPr lang="de-AT" sz="2800" b="1" dirty="0" smtClean="0">
                <a:solidFill>
                  <a:schemeClr val="bg1"/>
                </a:solidFill>
              </a:rPr>
              <a:t>Mai 2019</a:t>
            </a:r>
            <a:endParaRPr lang="de-AT" sz="2800" b="1" dirty="0">
              <a:solidFill>
                <a:schemeClr val="bg1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www.imc-lifesciences-week.at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1518"/>
            <a:ext cx="5157787" cy="3431702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068"/>
            <a:ext cx="5183188" cy="3448602"/>
          </a:xfrm>
        </p:spPr>
      </p:pic>
    </p:spTree>
    <p:extLst>
      <p:ext uri="{BB962C8B-B14F-4D97-AF65-F5344CB8AC3E}">
        <p14:creationId xmlns:p14="http://schemas.microsoft.com/office/powerpoint/2010/main" val="372388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>
                <a:solidFill>
                  <a:schemeClr val="bg1"/>
                </a:solidFill>
              </a:rPr>
              <a:t>16th International Life Science Meeting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8. &amp; 9. Mai 2019</a:t>
            </a:r>
            <a:endParaRPr lang="de-AT" sz="2800" b="1" dirty="0">
              <a:solidFill>
                <a:schemeClr val="bg1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www.imc-lifesciences-week.at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1518"/>
            <a:ext cx="5157787" cy="343170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290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416052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083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16th International Life Science Meeting 8. &amp; 9. Mai 2019</vt:lpstr>
      <vt:lpstr>16th International Life Science Meeting 8. &amp; 9. Mai 2019</vt:lpstr>
    </vt:vector>
  </TitlesOfParts>
  <Company>IMC Fachhochschule Krems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Science Meeting</dc:title>
  <dc:creator>Sandra Pfiel</dc:creator>
  <cp:lastModifiedBy>Nicola Reiner</cp:lastModifiedBy>
  <cp:revision>26</cp:revision>
  <cp:lastPrinted>2018-04-11T13:19:47Z</cp:lastPrinted>
  <dcterms:created xsi:type="dcterms:W3CDTF">2018-03-27T09:09:40Z</dcterms:created>
  <dcterms:modified xsi:type="dcterms:W3CDTF">2019-05-17T09:24:52Z</dcterms:modified>
</cp:coreProperties>
</file>